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6"/>
  </p:notesMasterIdLst>
  <p:sldIdLst>
    <p:sldId id="256" r:id="rId2"/>
    <p:sldId id="257" r:id="rId3"/>
    <p:sldId id="258" r:id="rId4"/>
    <p:sldId id="259" r:id="rId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914" autoAdjust="0"/>
    <p:restoredTop sz="94660"/>
  </p:normalViewPr>
  <p:slideViewPr>
    <p:cSldViewPr>
      <p:cViewPr varScale="1">
        <p:scale>
          <a:sx n="30" d="100"/>
          <a:sy n="30" d="100"/>
        </p:scale>
        <p:origin x="-84" y="-25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notesMaster" Target="notesMasters/notesMaster1.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NZ"/>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DB2170A-3318-496A-A194-D7F8BCFFD73A}" type="datetimeFigureOut">
              <a:rPr lang="en-NZ" smtClean="0"/>
              <a:t>06/09/2012</a:t>
            </a:fld>
            <a:endParaRPr lang="en-NZ"/>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NZ"/>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NZ"/>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52649BC-A429-4926-AC00-41EBCF865A47}" type="slidenum">
              <a:rPr lang="en-NZ" smtClean="0"/>
              <a:t>‹#›</a:t>
            </a:fld>
            <a:endParaRPr lang="en-NZ"/>
          </a:p>
        </p:txBody>
      </p:sp>
    </p:spTree>
    <p:extLst>
      <p:ext uri="{BB962C8B-B14F-4D97-AF65-F5344CB8AC3E}">
        <p14:creationId xmlns:p14="http://schemas.microsoft.com/office/powerpoint/2010/main" val="9668083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Z" dirty="0"/>
          </a:p>
        </p:txBody>
      </p:sp>
      <p:sp>
        <p:nvSpPr>
          <p:cNvPr id="4" name="Slide Number Placeholder 3"/>
          <p:cNvSpPr>
            <a:spLocks noGrp="1"/>
          </p:cNvSpPr>
          <p:nvPr>
            <p:ph type="sldNum" sz="quarter" idx="10"/>
          </p:nvPr>
        </p:nvSpPr>
        <p:spPr/>
        <p:txBody>
          <a:bodyPr/>
          <a:lstStyle/>
          <a:p>
            <a:fld id="{252649BC-A429-4926-AC00-41EBCF865A47}" type="slidenum">
              <a:rPr lang="en-NZ" smtClean="0"/>
              <a:t>4</a:t>
            </a:fld>
            <a:endParaRPr lang="en-NZ"/>
          </a:p>
        </p:txBody>
      </p:sp>
    </p:spTree>
    <p:extLst>
      <p:ext uri="{BB962C8B-B14F-4D97-AF65-F5344CB8AC3E}">
        <p14:creationId xmlns:p14="http://schemas.microsoft.com/office/powerpoint/2010/main" val="123433622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NZ"/>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NZ"/>
          </a:p>
        </p:txBody>
      </p:sp>
      <p:sp>
        <p:nvSpPr>
          <p:cNvPr id="4" name="Date Placeholder 3"/>
          <p:cNvSpPr>
            <a:spLocks noGrp="1"/>
          </p:cNvSpPr>
          <p:nvPr>
            <p:ph type="dt" sz="half" idx="10"/>
          </p:nvPr>
        </p:nvSpPr>
        <p:spPr/>
        <p:txBody>
          <a:bodyPr/>
          <a:lstStyle/>
          <a:p>
            <a:fld id="{1B3DD568-E785-4F25-8F67-495EB7F0A871}" type="datetimeFigureOut">
              <a:rPr lang="en-NZ" smtClean="0"/>
              <a:t>06/09/2012</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0DD2D2F7-ECFC-43D9-B6DE-928D525902E0}" type="slidenum">
              <a:rPr lang="en-NZ" smtClean="0"/>
              <a:t>‹#›</a:t>
            </a:fld>
            <a:endParaRPr lang="en-NZ"/>
          </a:p>
        </p:txBody>
      </p:sp>
    </p:spTree>
    <p:extLst>
      <p:ext uri="{BB962C8B-B14F-4D97-AF65-F5344CB8AC3E}">
        <p14:creationId xmlns:p14="http://schemas.microsoft.com/office/powerpoint/2010/main" val="75870973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10"/>
          </p:nvPr>
        </p:nvSpPr>
        <p:spPr/>
        <p:txBody>
          <a:bodyPr/>
          <a:lstStyle/>
          <a:p>
            <a:fld id="{1B3DD568-E785-4F25-8F67-495EB7F0A871}" type="datetimeFigureOut">
              <a:rPr lang="en-NZ" smtClean="0"/>
              <a:t>06/09/2012</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0DD2D2F7-ECFC-43D9-B6DE-928D525902E0}" type="slidenum">
              <a:rPr lang="en-NZ" smtClean="0"/>
              <a:t>‹#›</a:t>
            </a:fld>
            <a:endParaRPr lang="en-NZ"/>
          </a:p>
        </p:txBody>
      </p:sp>
    </p:spTree>
    <p:extLst>
      <p:ext uri="{BB962C8B-B14F-4D97-AF65-F5344CB8AC3E}">
        <p14:creationId xmlns:p14="http://schemas.microsoft.com/office/powerpoint/2010/main" val="186419469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NZ"/>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10"/>
          </p:nvPr>
        </p:nvSpPr>
        <p:spPr/>
        <p:txBody>
          <a:bodyPr/>
          <a:lstStyle/>
          <a:p>
            <a:fld id="{1B3DD568-E785-4F25-8F67-495EB7F0A871}" type="datetimeFigureOut">
              <a:rPr lang="en-NZ" smtClean="0"/>
              <a:t>06/09/2012</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0DD2D2F7-ECFC-43D9-B6DE-928D525902E0}" type="slidenum">
              <a:rPr lang="en-NZ" smtClean="0"/>
              <a:t>‹#›</a:t>
            </a:fld>
            <a:endParaRPr lang="en-NZ"/>
          </a:p>
        </p:txBody>
      </p:sp>
    </p:spTree>
    <p:extLst>
      <p:ext uri="{BB962C8B-B14F-4D97-AF65-F5344CB8AC3E}">
        <p14:creationId xmlns:p14="http://schemas.microsoft.com/office/powerpoint/2010/main" val="10060706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10"/>
          </p:nvPr>
        </p:nvSpPr>
        <p:spPr/>
        <p:txBody>
          <a:bodyPr/>
          <a:lstStyle/>
          <a:p>
            <a:fld id="{1B3DD568-E785-4F25-8F67-495EB7F0A871}" type="datetimeFigureOut">
              <a:rPr lang="en-NZ" smtClean="0"/>
              <a:t>06/09/2012</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0DD2D2F7-ECFC-43D9-B6DE-928D525902E0}" type="slidenum">
              <a:rPr lang="en-NZ" smtClean="0"/>
              <a:t>‹#›</a:t>
            </a:fld>
            <a:endParaRPr lang="en-NZ"/>
          </a:p>
        </p:txBody>
      </p:sp>
    </p:spTree>
    <p:extLst>
      <p:ext uri="{BB962C8B-B14F-4D97-AF65-F5344CB8AC3E}">
        <p14:creationId xmlns:p14="http://schemas.microsoft.com/office/powerpoint/2010/main" val="2075250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NZ"/>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B3DD568-E785-4F25-8F67-495EB7F0A871}" type="datetimeFigureOut">
              <a:rPr lang="en-NZ" smtClean="0"/>
              <a:t>06/09/2012</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0DD2D2F7-ECFC-43D9-B6DE-928D525902E0}" type="slidenum">
              <a:rPr lang="en-NZ" smtClean="0"/>
              <a:t>‹#›</a:t>
            </a:fld>
            <a:endParaRPr lang="en-NZ"/>
          </a:p>
        </p:txBody>
      </p:sp>
    </p:spTree>
    <p:extLst>
      <p:ext uri="{BB962C8B-B14F-4D97-AF65-F5344CB8AC3E}">
        <p14:creationId xmlns:p14="http://schemas.microsoft.com/office/powerpoint/2010/main" val="157684803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5" name="Date Placeholder 4"/>
          <p:cNvSpPr>
            <a:spLocks noGrp="1"/>
          </p:cNvSpPr>
          <p:nvPr>
            <p:ph type="dt" sz="half" idx="10"/>
          </p:nvPr>
        </p:nvSpPr>
        <p:spPr/>
        <p:txBody>
          <a:bodyPr/>
          <a:lstStyle/>
          <a:p>
            <a:fld id="{1B3DD568-E785-4F25-8F67-495EB7F0A871}" type="datetimeFigureOut">
              <a:rPr lang="en-NZ" smtClean="0"/>
              <a:t>06/09/2012</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0DD2D2F7-ECFC-43D9-B6DE-928D525902E0}" type="slidenum">
              <a:rPr lang="en-NZ" smtClean="0"/>
              <a:t>‹#›</a:t>
            </a:fld>
            <a:endParaRPr lang="en-NZ"/>
          </a:p>
        </p:txBody>
      </p:sp>
    </p:spTree>
    <p:extLst>
      <p:ext uri="{BB962C8B-B14F-4D97-AF65-F5344CB8AC3E}">
        <p14:creationId xmlns:p14="http://schemas.microsoft.com/office/powerpoint/2010/main" val="361322706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NZ"/>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7" name="Date Placeholder 6"/>
          <p:cNvSpPr>
            <a:spLocks noGrp="1"/>
          </p:cNvSpPr>
          <p:nvPr>
            <p:ph type="dt" sz="half" idx="10"/>
          </p:nvPr>
        </p:nvSpPr>
        <p:spPr/>
        <p:txBody>
          <a:bodyPr/>
          <a:lstStyle/>
          <a:p>
            <a:fld id="{1B3DD568-E785-4F25-8F67-495EB7F0A871}" type="datetimeFigureOut">
              <a:rPr lang="en-NZ" smtClean="0"/>
              <a:t>06/09/2012</a:t>
            </a:fld>
            <a:endParaRPr lang="en-NZ"/>
          </a:p>
        </p:txBody>
      </p:sp>
      <p:sp>
        <p:nvSpPr>
          <p:cNvPr id="8" name="Footer Placeholder 7"/>
          <p:cNvSpPr>
            <a:spLocks noGrp="1"/>
          </p:cNvSpPr>
          <p:nvPr>
            <p:ph type="ftr" sz="quarter" idx="11"/>
          </p:nvPr>
        </p:nvSpPr>
        <p:spPr/>
        <p:txBody>
          <a:bodyPr/>
          <a:lstStyle/>
          <a:p>
            <a:endParaRPr lang="en-NZ"/>
          </a:p>
        </p:txBody>
      </p:sp>
      <p:sp>
        <p:nvSpPr>
          <p:cNvPr id="9" name="Slide Number Placeholder 8"/>
          <p:cNvSpPr>
            <a:spLocks noGrp="1"/>
          </p:cNvSpPr>
          <p:nvPr>
            <p:ph type="sldNum" sz="quarter" idx="12"/>
          </p:nvPr>
        </p:nvSpPr>
        <p:spPr/>
        <p:txBody>
          <a:bodyPr/>
          <a:lstStyle/>
          <a:p>
            <a:fld id="{0DD2D2F7-ECFC-43D9-B6DE-928D525902E0}" type="slidenum">
              <a:rPr lang="en-NZ" smtClean="0"/>
              <a:t>‹#›</a:t>
            </a:fld>
            <a:endParaRPr lang="en-NZ"/>
          </a:p>
        </p:txBody>
      </p:sp>
    </p:spTree>
    <p:extLst>
      <p:ext uri="{BB962C8B-B14F-4D97-AF65-F5344CB8AC3E}">
        <p14:creationId xmlns:p14="http://schemas.microsoft.com/office/powerpoint/2010/main" val="16922316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Date Placeholder 2"/>
          <p:cNvSpPr>
            <a:spLocks noGrp="1"/>
          </p:cNvSpPr>
          <p:nvPr>
            <p:ph type="dt" sz="half" idx="10"/>
          </p:nvPr>
        </p:nvSpPr>
        <p:spPr/>
        <p:txBody>
          <a:bodyPr/>
          <a:lstStyle/>
          <a:p>
            <a:fld id="{1B3DD568-E785-4F25-8F67-495EB7F0A871}" type="datetimeFigureOut">
              <a:rPr lang="en-NZ" smtClean="0"/>
              <a:t>06/09/2012</a:t>
            </a:fld>
            <a:endParaRPr lang="en-NZ"/>
          </a:p>
        </p:txBody>
      </p:sp>
      <p:sp>
        <p:nvSpPr>
          <p:cNvPr id="4" name="Footer Placeholder 3"/>
          <p:cNvSpPr>
            <a:spLocks noGrp="1"/>
          </p:cNvSpPr>
          <p:nvPr>
            <p:ph type="ftr" sz="quarter" idx="11"/>
          </p:nvPr>
        </p:nvSpPr>
        <p:spPr/>
        <p:txBody>
          <a:bodyPr/>
          <a:lstStyle/>
          <a:p>
            <a:endParaRPr lang="en-NZ"/>
          </a:p>
        </p:txBody>
      </p:sp>
      <p:sp>
        <p:nvSpPr>
          <p:cNvPr id="5" name="Slide Number Placeholder 4"/>
          <p:cNvSpPr>
            <a:spLocks noGrp="1"/>
          </p:cNvSpPr>
          <p:nvPr>
            <p:ph type="sldNum" sz="quarter" idx="12"/>
          </p:nvPr>
        </p:nvSpPr>
        <p:spPr/>
        <p:txBody>
          <a:bodyPr/>
          <a:lstStyle/>
          <a:p>
            <a:fld id="{0DD2D2F7-ECFC-43D9-B6DE-928D525902E0}" type="slidenum">
              <a:rPr lang="en-NZ" smtClean="0"/>
              <a:t>‹#›</a:t>
            </a:fld>
            <a:endParaRPr lang="en-NZ"/>
          </a:p>
        </p:txBody>
      </p:sp>
    </p:spTree>
    <p:extLst>
      <p:ext uri="{BB962C8B-B14F-4D97-AF65-F5344CB8AC3E}">
        <p14:creationId xmlns:p14="http://schemas.microsoft.com/office/powerpoint/2010/main" val="241374927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B3DD568-E785-4F25-8F67-495EB7F0A871}" type="datetimeFigureOut">
              <a:rPr lang="en-NZ" smtClean="0"/>
              <a:t>06/09/2012</a:t>
            </a:fld>
            <a:endParaRPr lang="en-NZ"/>
          </a:p>
        </p:txBody>
      </p:sp>
      <p:sp>
        <p:nvSpPr>
          <p:cNvPr id="3" name="Footer Placeholder 2"/>
          <p:cNvSpPr>
            <a:spLocks noGrp="1"/>
          </p:cNvSpPr>
          <p:nvPr>
            <p:ph type="ftr" sz="quarter" idx="11"/>
          </p:nvPr>
        </p:nvSpPr>
        <p:spPr/>
        <p:txBody>
          <a:bodyPr/>
          <a:lstStyle/>
          <a:p>
            <a:endParaRPr lang="en-NZ"/>
          </a:p>
        </p:txBody>
      </p:sp>
      <p:sp>
        <p:nvSpPr>
          <p:cNvPr id="4" name="Slide Number Placeholder 3"/>
          <p:cNvSpPr>
            <a:spLocks noGrp="1"/>
          </p:cNvSpPr>
          <p:nvPr>
            <p:ph type="sldNum" sz="quarter" idx="12"/>
          </p:nvPr>
        </p:nvSpPr>
        <p:spPr/>
        <p:txBody>
          <a:bodyPr/>
          <a:lstStyle/>
          <a:p>
            <a:fld id="{0DD2D2F7-ECFC-43D9-B6DE-928D525902E0}" type="slidenum">
              <a:rPr lang="en-NZ" smtClean="0"/>
              <a:t>‹#›</a:t>
            </a:fld>
            <a:endParaRPr lang="en-NZ"/>
          </a:p>
        </p:txBody>
      </p:sp>
    </p:spTree>
    <p:extLst>
      <p:ext uri="{BB962C8B-B14F-4D97-AF65-F5344CB8AC3E}">
        <p14:creationId xmlns:p14="http://schemas.microsoft.com/office/powerpoint/2010/main" val="365326935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NZ"/>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B3DD568-E785-4F25-8F67-495EB7F0A871}" type="datetimeFigureOut">
              <a:rPr lang="en-NZ" smtClean="0"/>
              <a:t>06/09/2012</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0DD2D2F7-ECFC-43D9-B6DE-928D525902E0}" type="slidenum">
              <a:rPr lang="en-NZ" smtClean="0"/>
              <a:t>‹#›</a:t>
            </a:fld>
            <a:endParaRPr lang="en-NZ"/>
          </a:p>
        </p:txBody>
      </p:sp>
    </p:spTree>
    <p:extLst>
      <p:ext uri="{BB962C8B-B14F-4D97-AF65-F5344CB8AC3E}">
        <p14:creationId xmlns:p14="http://schemas.microsoft.com/office/powerpoint/2010/main" val="38385343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NZ"/>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NZ"/>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B3DD568-E785-4F25-8F67-495EB7F0A871}" type="datetimeFigureOut">
              <a:rPr lang="en-NZ" smtClean="0"/>
              <a:t>06/09/2012</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0DD2D2F7-ECFC-43D9-B6DE-928D525902E0}" type="slidenum">
              <a:rPr lang="en-NZ" smtClean="0"/>
              <a:t>‹#›</a:t>
            </a:fld>
            <a:endParaRPr lang="en-NZ"/>
          </a:p>
        </p:txBody>
      </p:sp>
    </p:spTree>
    <p:extLst>
      <p:ext uri="{BB962C8B-B14F-4D97-AF65-F5344CB8AC3E}">
        <p14:creationId xmlns:p14="http://schemas.microsoft.com/office/powerpoint/2010/main" val="331924909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NZ"/>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B3DD568-E785-4F25-8F67-495EB7F0A871}" type="datetimeFigureOut">
              <a:rPr lang="en-NZ" smtClean="0"/>
              <a:t>06/09/2012</a:t>
            </a:fld>
            <a:endParaRPr lang="en-NZ"/>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NZ"/>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DD2D2F7-ECFC-43D9-B6DE-928D525902E0}" type="slidenum">
              <a:rPr lang="en-NZ" smtClean="0"/>
              <a:t>‹#›</a:t>
            </a:fld>
            <a:endParaRPr lang="en-NZ"/>
          </a:p>
        </p:txBody>
      </p:sp>
    </p:spTree>
    <p:extLst>
      <p:ext uri="{BB962C8B-B14F-4D97-AF65-F5344CB8AC3E}">
        <p14:creationId xmlns:p14="http://schemas.microsoft.com/office/powerpoint/2010/main" val="123793548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0" y="0"/>
            <a:ext cx="9144000" cy="6858000"/>
          </a:xfrm>
        </p:spPr>
        <p:txBody>
          <a:bodyPr>
            <a:normAutofit/>
          </a:bodyPr>
          <a:lstStyle/>
          <a:p>
            <a:r>
              <a:rPr lang="en-NZ" sz="10000" dirty="0" smtClean="0"/>
              <a:t>Children of Men</a:t>
            </a:r>
            <a:br>
              <a:rPr lang="en-NZ" sz="10000" dirty="0" smtClean="0"/>
            </a:br>
            <a:r>
              <a:rPr lang="en-NZ" sz="10000" dirty="0" smtClean="0"/>
              <a:t/>
            </a:r>
            <a:br>
              <a:rPr lang="en-NZ" sz="10000" dirty="0" smtClean="0"/>
            </a:br>
            <a:r>
              <a:rPr lang="en-NZ" sz="10000" dirty="0" smtClean="0"/>
              <a:t>Art</a:t>
            </a:r>
            <a:endParaRPr lang="en-NZ" sz="10000" dirty="0"/>
          </a:p>
        </p:txBody>
      </p:sp>
    </p:spTree>
    <p:extLst>
      <p:ext uri="{BB962C8B-B14F-4D97-AF65-F5344CB8AC3E}">
        <p14:creationId xmlns:p14="http://schemas.microsoft.com/office/powerpoint/2010/main" val="338911334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NZ" sz="6000" dirty="0" smtClean="0"/>
              <a:t>Picasso</a:t>
            </a:r>
            <a:endParaRPr lang="en-NZ" sz="6000" dirty="0"/>
          </a:p>
        </p:txBody>
      </p:sp>
      <p:sp>
        <p:nvSpPr>
          <p:cNvPr id="3" name="Content Placeholder 2"/>
          <p:cNvSpPr>
            <a:spLocks noGrp="1"/>
          </p:cNvSpPr>
          <p:nvPr>
            <p:ph idx="1"/>
          </p:nvPr>
        </p:nvSpPr>
        <p:spPr>
          <a:xfrm>
            <a:off x="539552" y="1556792"/>
            <a:ext cx="8064896" cy="2088232"/>
          </a:xfrm>
        </p:spPr>
        <p:txBody>
          <a:bodyPr>
            <a:noAutofit/>
          </a:bodyPr>
          <a:lstStyle/>
          <a:p>
            <a:pPr marL="0" indent="0">
              <a:buNone/>
            </a:pPr>
            <a:r>
              <a:rPr lang="en-NZ" sz="2100" dirty="0"/>
              <a:t>When Theo enters the dining room in Battersea power station, the large black and white mural behind him is Pablo Picasso's "Guernica." The same image is drawn on the wall of the tunnel which Theo and Kee use to escape in the rowboat. The painting was Picasso's reaction to General Francisco Franco's bombing of Guernica, Spain, the Basque capital, during the Spanish Civil War, which killed an estimated 1,600 civilians</a:t>
            </a:r>
          </a:p>
        </p:txBody>
      </p:sp>
      <p:pic>
        <p:nvPicPr>
          <p:cNvPr id="2050" name="Picture 2" descr="C:\Users\02221\Downloads\Picasso Guernica.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17747" y="3789039"/>
            <a:ext cx="6010275" cy="26955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9141117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NZ" sz="6000" dirty="0" smtClean="0"/>
              <a:t>Pink Floyd</a:t>
            </a:r>
            <a:endParaRPr lang="en-NZ" sz="6000"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5868144" y="3933056"/>
            <a:ext cx="2880320" cy="2676661"/>
          </a:xfrm>
        </p:spPr>
      </p:pic>
      <p:pic>
        <p:nvPicPr>
          <p:cNvPr id="1026" name="Picture 2" descr="C:\Users\02221\Downloads\Pink flowyd cover.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86449" y="3967261"/>
            <a:ext cx="2692800" cy="2692800"/>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971600" y="1686287"/>
            <a:ext cx="6869264" cy="2246769"/>
          </a:xfrm>
          <a:prstGeom prst="rect">
            <a:avLst/>
          </a:prstGeom>
          <a:noFill/>
        </p:spPr>
        <p:txBody>
          <a:bodyPr wrap="square" rtlCol="0">
            <a:spAutoFit/>
          </a:bodyPr>
          <a:lstStyle/>
          <a:p>
            <a:r>
              <a:rPr lang="en-NZ" sz="2000" dirty="0"/>
              <a:t>The floating pig from the cover of the Pink Floyd album "Animals" can be seen when Theo's car enters the "Arc of the Arts" (above the Battersea Power Station), and later when Theo speaks to his cousin. The album was released in 1977. The film is set in 2027, which will be the LP's 50th anniversary. The designers flew an inflatable pig above the building to create the original cover photo</a:t>
            </a:r>
          </a:p>
        </p:txBody>
      </p:sp>
      <p:sp>
        <p:nvSpPr>
          <p:cNvPr id="6" name="TextBox 5"/>
          <p:cNvSpPr txBox="1"/>
          <p:nvPr/>
        </p:nvSpPr>
        <p:spPr>
          <a:xfrm>
            <a:off x="414846" y="4355631"/>
            <a:ext cx="1113508" cy="1754326"/>
          </a:xfrm>
          <a:prstGeom prst="rect">
            <a:avLst/>
          </a:prstGeom>
          <a:noFill/>
        </p:spPr>
        <p:txBody>
          <a:bodyPr wrap="square" rtlCol="0">
            <a:spAutoFit/>
          </a:bodyPr>
          <a:lstStyle/>
          <a:p>
            <a:r>
              <a:rPr lang="en-NZ" sz="2700" dirty="0" smtClean="0"/>
              <a:t>Pink Floyd </a:t>
            </a:r>
          </a:p>
          <a:p>
            <a:r>
              <a:rPr lang="en-NZ" sz="2700" dirty="0" smtClean="0"/>
              <a:t>Album Cover</a:t>
            </a:r>
            <a:endParaRPr lang="en-NZ" sz="2700" dirty="0"/>
          </a:p>
        </p:txBody>
      </p:sp>
      <p:sp>
        <p:nvSpPr>
          <p:cNvPr id="8" name="TextBox 7"/>
          <p:cNvSpPr txBox="1"/>
          <p:nvPr/>
        </p:nvSpPr>
        <p:spPr>
          <a:xfrm>
            <a:off x="4644008" y="4467275"/>
            <a:ext cx="1311528" cy="1692771"/>
          </a:xfrm>
          <a:prstGeom prst="rect">
            <a:avLst/>
          </a:prstGeom>
          <a:noFill/>
        </p:spPr>
        <p:txBody>
          <a:bodyPr wrap="square" rtlCol="0">
            <a:spAutoFit/>
          </a:bodyPr>
          <a:lstStyle/>
          <a:p>
            <a:r>
              <a:rPr lang="en-NZ" sz="2600" dirty="0" smtClean="0"/>
              <a:t>Children of </a:t>
            </a:r>
          </a:p>
          <a:p>
            <a:r>
              <a:rPr lang="en-NZ" sz="2600" dirty="0" smtClean="0"/>
              <a:t>Men remake</a:t>
            </a:r>
            <a:endParaRPr lang="en-NZ" sz="2600" dirty="0"/>
          </a:p>
        </p:txBody>
      </p:sp>
    </p:spTree>
    <p:extLst>
      <p:ext uri="{BB962C8B-B14F-4D97-AF65-F5344CB8AC3E}">
        <p14:creationId xmlns:p14="http://schemas.microsoft.com/office/powerpoint/2010/main" val="379589389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NZ" sz="6000" dirty="0" smtClean="0"/>
              <a:t>Banksy</a:t>
            </a:r>
            <a:endParaRPr lang="en-NZ" sz="6000" dirty="0"/>
          </a:p>
        </p:txBody>
      </p:sp>
      <p:pic>
        <p:nvPicPr>
          <p:cNvPr id="4" name="Content Placeholder 3"/>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5004048" y="1988840"/>
            <a:ext cx="3312368" cy="4051827"/>
          </a:xfrm>
        </p:spPr>
      </p:pic>
      <p:sp>
        <p:nvSpPr>
          <p:cNvPr id="5" name="TextBox 4"/>
          <p:cNvSpPr txBox="1"/>
          <p:nvPr/>
        </p:nvSpPr>
        <p:spPr>
          <a:xfrm>
            <a:off x="683568" y="1844824"/>
            <a:ext cx="3600400" cy="4154984"/>
          </a:xfrm>
          <a:prstGeom prst="rect">
            <a:avLst/>
          </a:prstGeom>
          <a:noFill/>
        </p:spPr>
        <p:txBody>
          <a:bodyPr wrap="square" rtlCol="0">
            <a:spAutoFit/>
          </a:bodyPr>
          <a:lstStyle/>
          <a:p>
            <a:r>
              <a:rPr lang="en-NZ" sz="2200" dirty="0"/>
              <a:t>When Theo is walking down the ramp on Battersea Power Station, a </a:t>
            </a:r>
            <a:r>
              <a:rPr lang="en-NZ" sz="2200" dirty="0" smtClean="0"/>
              <a:t>stencilled </a:t>
            </a:r>
            <a:r>
              <a:rPr lang="en-NZ" sz="2200" dirty="0"/>
              <a:t>image of two policemen kissing can be seen on a wall. The image was created by "Banksy", a British </a:t>
            </a:r>
            <a:r>
              <a:rPr lang="en-NZ" sz="2200" dirty="0" smtClean="0"/>
              <a:t>"guerrilla </a:t>
            </a:r>
            <a:r>
              <a:rPr lang="en-NZ" sz="2200" dirty="0"/>
              <a:t>artist" who specializes in that kind of work. Other Banksy works appear in the film, including a </a:t>
            </a:r>
            <a:r>
              <a:rPr lang="en-NZ" sz="2200" dirty="0" smtClean="0"/>
              <a:t>stencilled </a:t>
            </a:r>
            <a:r>
              <a:rPr lang="en-NZ" sz="2200" dirty="0"/>
              <a:t>image of a child looking down a shop.</a:t>
            </a:r>
          </a:p>
        </p:txBody>
      </p:sp>
    </p:spTree>
    <p:extLst>
      <p:ext uri="{BB962C8B-B14F-4D97-AF65-F5344CB8AC3E}">
        <p14:creationId xmlns:p14="http://schemas.microsoft.com/office/powerpoint/2010/main" val="379589389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36</TotalTime>
  <Words>243</Words>
  <Application>Microsoft Office PowerPoint</Application>
  <PresentationFormat>On-screen Show (4:3)</PresentationFormat>
  <Paragraphs>12</Paragraphs>
  <Slides>4</Slides>
  <Notes>1</Notes>
  <HiddenSlides>0</HiddenSlides>
  <MMClips>0</MMClips>
  <ScaleCrop>false</ScaleCrop>
  <HeadingPairs>
    <vt:vector size="4" baseType="variant">
      <vt:variant>
        <vt:lpstr>Theme</vt:lpstr>
      </vt:variant>
      <vt:variant>
        <vt:i4>1</vt:i4>
      </vt:variant>
      <vt:variant>
        <vt:lpstr>Slide Titles</vt:lpstr>
      </vt:variant>
      <vt:variant>
        <vt:i4>4</vt:i4>
      </vt:variant>
    </vt:vector>
  </HeadingPairs>
  <TitlesOfParts>
    <vt:vector size="5" baseType="lpstr">
      <vt:lpstr>Office Theme</vt:lpstr>
      <vt:lpstr>Children of Men  Art</vt:lpstr>
      <vt:lpstr>Picasso</vt:lpstr>
      <vt:lpstr>Pink Floyd</vt:lpstr>
      <vt:lpstr>Banksy</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Children of Men  Art</dc:title>
  <dc:creator>Brook Lone</dc:creator>
  <cp:lastModifiedBy>Windows User</cp:lastModifiedBy>
  <cp:revision>7</cp:revision>
  <dcterms:created xsi:type="dcterms:W3CDTF">2012-09-04T21:51:53Z</dcterms:created>
  <dcterms:modified xsi:type="dcterms:W3CDTF">2012-09-05T23:28:24Z</dcterms:modified>
</cp:coreProperties>
</file>