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555" y="-3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027891D-0FBF-4267-917B-5747E021E405}" type="datetimeFigureOut">
              <a:rPr lang="en-NZ" smtClean="0"/>
              <a:t>11/02/2011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3A0DF07-24AC-49F2-897C-C1B29FB8647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Character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in </a:t>
            </a:r>
          </a:p>
          <a:p>
            <a:r>
              <a:rPr lang="en-NZ" b="1" dirty="0" smtClean="0"/>
              <a:t>The Curious Incident of the Dog in the Night-time</a:t>
            </a:r>
          </a:p>
          <a:p>
            <a:endParaRPr lang="en-NZ" dirty="0"/>
          </a:p>
        </p:txBody>
      </p:sp>
      <p:pic>
        <p:nvPicPr>
          <p:cNvPr id="1026" name="Picture 2" descr="http://t3.gstatic.com/images?q=tbn:ANd9GcRO9W-hZ20ohbDLK8FZQSfdrX1I1IeFq4JvszmoT6GQRcU__IaAP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9" r="28156"/>
          <a:stretch/>
        </p:blipFill>
        <p:spPr bwMode="auto">
          <a:xfrm>
            <a:off x="5724128" y="317772"/>
            <a:ext cx="1130301" cy="1743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25458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Christopher as a Writer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In Christopher, Haddon has constructed a character who seems unsophisticated.</a:t>
            </a:r>
          </a:p>
          <a:p>
            <a:r>
              <a:rPr lang="en-NZ" dirty="0" smtClean="0"/>
              <a:t>Most of his sentences are short and factual:</a:t>
            </a:r>
            <a:br>
              <a:rPr lang="en-NZ" dirty="0" smtClean="0"/>
            </a:br>
            <a:r>
              <a:rPr lang="en-NZ" dirty="0" smtClean="0"/>
              <a:t>p1:</a:t>
            </a:r>
          </a:p>
          <a:p>
            <a:r>
              <a:rPr lang="en-NZ" dirty="0" smtClean="0"/>
              <a:t>Sometimes he writes longer sentences where a string of phrases is joined by conjunctions:</a:t>
            </a:r>
            <a:br>
              <a:rPr lang="en-NZ" dirty="0" smtClean="0"/>
            </a:br>
            <a:r>
              <a:rPr lang="en-NZ" dirty="0" smtClean="0"/>
              <a:t>p19:</a:t>
            </a:r>
          </a:p>
          <a:p>
            <a:r>
              <a:rPr lang="en-NZ" dirty="0" smtClean="0"/>
              <a:t>These passages use language effectively to imitate the overwhelming rush of information that causes Christopher distress</a:t>
            </a:r>
            <a:br>
              <a:rPr lang="en-NZ" dirty="0" smtClean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4675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Christopher as narrator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Christopher is a fallible, first person narrator.</a:t>
            </a:r>
          </a:p>
          <a:p>
            <a:r>
              <a:rPr lang="en-NZ" dirty="0" smtClean="0"/>
              <a:t>We see other characters only through his eyes</a:t>
            </a:r>
          </a:p>
          <a:p>
            <a:r>
              <a:rPr lang="en-NZ" dirty="0" smtClean="0"/>
              <a:t>Because he cannot understand emotions, the reader has to interpret the actions of other characters, as observed by Christopher, to understand how they are feeling.</a:t>
            </a:r>
          </a:p>
          <a:p>
            <a:r>
              <a:rPr lang="en-NZ" dirty="0" smtClean="0"/>
              <a:t>To discuss:</a:t>
            </a:r>
            <a:br>
              <a:rPr lang="en-NZ" dirty="0" smtClean="0"/>
            </a:br>
            <a:r>
              <a:rPr lang="en-NZ" dirty="0" smtClean="0"/>
              <a:t>Is Haddon’s creation of Christopher as a narrator successful?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7581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Christopher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The book gives us an insight into Christopher’s emotionally simple world, challenging our ordinary perspectives of character and personality. Christopher’s unusual perspective on life is partly as a result of Asperger’s Syndrome and partly just an expression of his unique personality as a human being.</a:t>
            </a:r>
          </a:p>
          <a:p>
            <a:r>
              <a:rPr lang="en-NZ" dirty="0" smtClean="0"/>
              <a:t>The next slides consider different aspects of his character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278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Emotional Detachment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He is unable to ‘read’ people’s emotions:</a:t>
            </a:r>
            <a:br>
              <a:rPr lang="en-NZ" dirty="0" smtClean="0"/>
            </a:br>
            <a:r>
              <a:rPr lang="en-NZ" dirty="0" smtClean="0"/>
              <a:t>p19:</a:t>
            </a:r>
            <a:br>
              <a:rPr lang="en-NZ" dirty="0" smtClean="0"/>
            </a:br>
            <a:r>
              <a:rPr lang="en-NZ" dirty="0" smtClean="0"/>
              <a:t>p101:</a:t>
            </a:r>
          </a:p>
          <a:p>
            <a:r>
              <a:rPr lang="en-NZ" dirty="0" smtClean="0"/>
              <a:t>He doesn’t like being touched:</a:t>
            </a:r>
            <a:br>
              <a:rPr lang="en-NZ" dirty="0" smtClean="0"/>
            </a:br>
            <a:r>
              <a:rPr lang="en-NZ" dirty="0" smtClean="0"/>
              <a:t>p9:</a:t>
            </a:r>
          </a:p>
          <a:p>
            <a:r>
              <a:rPr lang="en-NZ" dirty="0" smtClean="0"/>
              <a:t>He feels no desire to express affection for other people:</a:t>
            </a:r>
            <a:br>
              <a:rPr lang="en-NZ" dirty="0" smtClean="0"/>
            </a:br>
            <a:r>
              <a:rPr lang="en-NZ" dirty="0" smtClean="0"/>
              <a:t>p233</a:t>
            </a:r>
          </a:p>
        </p:txBody>
      </p:sp>
    </p:spTree>
    <p:extLst>
      <p:ext uri="{BB962C8B-B14F-4D97-AF65-F5344CB8AC3E}">
        <p14:creationId xmlns:p14="http://schemas.microsoft.com/office/powerpoint/2010/main" val="314106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Information Overload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Christopher is proud of his powers of observation and memory</a:t>
            </a:r>
            <a:br>
              <a:rPr lang="en-NZ" dirty="0" smtClean="0"/>
            </a:br>
            <a:r>
              <a:rPr lang="en-NZ" dirty="0" smtClean="0"/>
              <a:t>p96:</a:t>
            </a:r>
            <a:br>
              <a:rPr lang="en-NZ" dirty="0" smtClean="0"/>
            </a:br>
            <a:r>
              <a:rPr lang="en-NZ" dirty="0" smtClean="0"/>
              <a:t>p174:</a:t>
            </a:r>
          </a:p>
          <a:p>
            <a:r>
              <a:rPr lang="en-NZ" dirty="0" smtClean="0"/>
              <a:t>He can not cope with too much information, or too many questions, at once:</a:t>
            </a:r>
            <a:br>
              <a:rPr lang="en-NZ" dirty="0" smtClean="0"/>
            </a:br>
            <a:r>
              <a:rPr lang="en-NZ" dirty="0" smtClean="0"/>
              <a:t>p8:</a:t>
            </a:r>
            <a:br>
              <a:rPr lang="en-NZ" dirty="0" smtClean="0"/>
            </a:br>
            <a:r>
              <a:rPr lang="en-NZ" dirty="0" smtClean="0"/>
              <a:t>pp208 – 209:</a:t>
            </a:r>
          </a:p>
        </p:txBody>
      </p:sp>
    </p:spTree>
    <p:extLst>
      <p:ext uri="{BB962C8B-B14F-4D97-AF65-F5344CB8AC3E}">
        <p14:creationId xmlns:p14="http://schemas.microsoft.com/office/powerpoint/2010/main" val="325014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 need for order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Order and regularity is very important to Christopher, because of the information overload</a:t>
            </a:r>
            <a:br>
              <a:rPr lang="en-NZ" dirty="0" smtClean="0"/>
            </a:br>
            <a:r>
              <a:rPr lang="en-NZ" dirty="0" smtClean="0"/>
              <a:t>p32:</a:t>
            </a:r>
            <a:br>
              <a:rPr lang="en-NZ" dirty="0" smtClean="0"/>
            </a:br>
            <a:r>
              <a:rPr lang="en-NZ" dirty="0" smtClean="0"/>
              <a:t>p174:</a:t>
            </a:r>
          </a:p>
          <a:p>
            <a:r>
              <a:rPr lang="en-NZ" dirty="0" smtClean="0"/>
              <a:t>He has developed habits because of this need for order and regularity</a:t>
            </a:r>
            <a:br>
              <a:rPr lang="en-NZ" dirty="0" smtClean="0"/>
            </a:br>
            <a:r>
              <a:rPr lang="en-NZ" dirty="0" smtClean="0"/>
              <a:t>pp106-107:</a:t>
            </a:r>
            <a:endParaRPr lang="en-NZ" dirty="0"/>
          </a:p>
          <a:p>
            <a:r>
              <a:rPr lang="en-NZ" dirty="0" smtClean="0"/>
              <a:t>He always needs to know the time</a:t>
            </a:r>
            <a:br>
              <a:rPr lang="en-NZ" dirty="0" smtClean="0"/>
            </a:br>
            <a:r>
              <a:rPr lang="en-NZ" dirty="0" smtClean="0"/>
              <a:t>p1:</a:t>
            </a:r>
            <a:br>
              <a:rPr lang="en-NZ" dirty="0" smtClean="0"/>
            </a:br>
            <a:r>
              <a:rPr lang="en-NZ" dirty="0" smtClean="0"/>
              <a:t>p17: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40400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Science and Mathematics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His love for order explains his passion for maths, which is logical and not ambiguous. He calms himself by doing maths problems</a:t>
            </a:r>
            <a:br>
              <a:rPr lang="en-NZ" dirty="0" smtClean="0"/>
            </a:br>
            <a:r>
              <a:rPr lang="en-NZ" dirty="0" smtClean="0"/>
              <a:t>p 149:</a:t>
            </a:r>
            <a:br>
              <a:rPr lang="en-NZ" dirty="0" smtClean="0"/>
            </a:br>
            <a:r>
              <a:rPr lang="en-NZ" dirty="0" smtClean="0"/>
              <a:t>p 201:</a:t>
            </a:r>
          </a:p>
          <a:p>
            <a:r>
              <a:rPr lang="en-NZ" dirty="0" smtClean="0"/>
              <a:t>He also uses maths to explain the world to himself</a:t>
            </a:r>
            <a:br>
              <a:rPr lang="en-NZ" dirty="0" smtClean="0"/>
            </a:br>
            <a:r>
              <a:rPr lang="en-NZ" dirty="0" smtClean="0"/>
              <a:t>p 15: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52266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Relationship with language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Hates English and metaphors:</a:t>
            </a:r>
            <a:br>
              <a:rPr lang="en-NZ" dirty="0" smtClean="0"/>
            </a:br>
            <a:r>
              <a:rPr lang="en-NZ" dirty="0" smtClean="0"/>
              <a:t>P19:</a:t>
            </a:r>
            <a:br>
              <a:rPr lang="en-NZ" dirty="0" smtClean="0"/>
            </a:br>
            <a:r>
              <a:rPr lang="en-NZ" dirty="0" smtClean="0"/>
              <a:t>p22:</a:t>
            </a:r>
          </a:p>
          <a:p>
            <a:r>
              <a:rPr lang="en-NZ" dirty="0" smtClean="0"/>
              <a:t>Likes literal observations and ‘truth’:</a:t>
            </a:r>
            <a:br>
              <a:rPr lang="en-NZ" dirty="0" smtClean="0"/>
            </a:br>
            <a:r>
              <a:rPr lang="en-NZ" dirty="0" smtClean="0"/>
              <a:t>p4: </a:t>
            </a:r>
            <a:br>
              <a:rPr lang="en-NZ" dirty="0" smtClean="0"/>
            </a:br>
            <a:r>
              <a:rPr lang="en-NZ" dirty="0" smtClean="0"/>
              <a:t>p10:</a:t>
            </a:r>
          </a:p>
        </p:txBody>
      </p:sp>
    </p:spTree>
    <p:extLst>
      <p:ext uri="{BB962C8B-B14F-4D97-AF65-F5344CB8AC3E}">
        <p14:creationId xmlns:p14="http://schemas.microsoft.com/office/powerpoint/2010/main" val="2464912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Christopher’s Ritualistic Personality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Colours</a:t>
            </a:r>
            <a:br>
              <a:rPr lang="en-NZ" dirty="0" smtClean="0"/>
            </a:br>
            <a:r>
              <a:rPr lang="en-NZ" dirty="0" smtClean="0"/>
              <a:t>pp105 – 106</a:t>
            </a:r>
          </a:p>
          <a:p>
            <a:r>
              <a:rPr lang="en-NZ" dirty="0" smtClean="0"/>
              <a:t>Cars</a:t>
            </a:r>
            <a:br>
              <a:rPr lang="en-NZ" dirty="0" smtClean="0"/>
            </a:br>
            <a:r>
              <a:rPr lang="en-NZ" dirty="0" smtClean="0"/>
              <a:t>p31</a:t>
            </a:r>
          </a:p>
          <a:p>
            <a:r>
              <a:rPr lang="en-NZ" dirty="0" smtClean="0"/>
              <a:t>Rocking</a:t>
            </a:r>
            <a:br>
              <a:rPr lang="en-NZ" dirty="0" smtClean="0"/>
            </a:br>
            <a:r>
              <a:rPr lang="en-NZ" dirty="0" smtClean="0"/>
              <a:t>p4:</a:t>
            </a:r>
          </a:p>
          <a:p>
            <a:r>
              <a:rPr lang="en-NZ" dirty="0" smtClean="0"/>
              <a:t>P258:</a:t>
            </a:r>
          </a:p>
          <a:p>
            <a:r>
              <a:rPr lang="en-NZ" dirty="0" smtClean="0"/>
              <a:t>Mathematical formulas</a:t>
            </a:r>
            <a:br>
              <a:rPr lang="en-NZ" dirty="0" smtClean="0"/>
            </a:br>
            <a:r>
              <a:rPr lang="en-NZ" dirty="0" smtClean="0"/>
              <a:t>pp126-127</a:t>
            </a:r>
          </a:p>
          <a:p>
            <a:r>
              <a:rPr lang="en-NZ" smtClean="0"/>
              <a:t>Food touching</a:t>
            </a:r>
            <a:br>
              <a:rPr lang="en-NZ" smtClean="0"/>
            </a:br>
            <a:r>
              <a:rPr lang="en-NZ" smtClean="0"/>
              <a:t>p62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40652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Christopher as a Detective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Solving a mystery requires at least three processes: gathering information, sifting out what is important and making connections.</a:t>
            </a:r>
          </a:p>
          <a:p>
            <a:r>
              <a:rPr lang="en-NZ" dirty="0" smtClean="0"/>
              <a:t>Christopher is good at the first of these, but not the second:</a:t>
            </a:r>
            <a:br>
              <a:rPr lang="en-NZ" dirty="0" smtClean="0"/>
            </a:br>
            <a:r>
              <a:rPr lang="en-NZ" dirty="0" smtClean="0"/>
              <a:t>pp179 – 181:</a:t>
            </a:r>
          </a:p>
          <a:p>
            <a:r>
              <a:rPr lang="en-NZ" dirty="0" smtClean="0"/>
              <a:t>or third:</a:t>
            </a:r>
            <a:br>
              <a:rPr lang="en-NZ" dirty="0" smtClean="0"/>
            </a:br>
            <a:r>
              <a:rPr lang="en-NZ" dirty="0" smtClean="0"/>
              <a:t>p32:</a:t>
            </a:r>
            <a:br>
              <a:rPr lang="en-NZ" dirty="0" smtClean="0"/>
            </a:br>
            <a:r>
              <a:rPr lang="en-NZ" dirty="0" smtClean="0"/>
              <a:t>p63:</a:t>
            </a:r>
            <a:br>
              <a:rPr lang="en-NZ" dirty="0" smtClean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273857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</TotalTime>
  <Words>266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Character</vt:lpstr>
      <vt:lpstr>Christopher</vt:lpstr>
      <vt:lpstr>Emotional Detachment</vt:lpstr>
      <vt:lpstr>Information Overload</vt:lpstr>
      <vt:lpstr>The need for order</vt:lpstr>
      <vt:lpstr>Science and Mathematics</vt:lpstr>
      <vt:lpstr>Relationship with language</vt:lpstr>
      <vt:lpstr>Christopher’s Ritualistic Personality</vt:lpstr>
      <vt:lpstr>Christopher as a Detective</vt:lpstr>
      <vt:lpstr>Christopher as a Writer</vt:lpstr>
      <vt:lpstr>Christopher as narrator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</dc:title>
  <dc:creator>Windows User</dc:creator>
  <cp:lastModifiedBy>Windows User</cp:lastModifiedBy>
  <cp:revision>6</cp:revision>
  <dcterms:created xsi:type="dcterms:W3CDTF">2011-02-10T19:46:41Z</dcterms:created>
  <dcterms:modified xsi:type="dcterms:W3CDTF">2011-02-10T20:29:29Z</dcterms:modified>
</cp:coreProperties>
</file>