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06" autoAdjust="0"/>
    <p:restoredTop sz="94660"/>
  </p:normalViewPr>
  <p:slideViewPr>
    <p:cSldViewPr>
      <p:cViewPr varScale="1">
        <p:scale>
          <a:sx n="30" d="100"/>
          <a:sy n="30" d="100"/>
        </p:scale>
        <p:origin x="-78"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A57BF1CE-A85A-4F35-8BA2-0D1A379EC046}"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246703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57BF1CE-A85A-4F35-8BA2-0D1A379EC046}"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41110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57BF1CE-A85A-4F35-8BA2-0D1A379EC046}"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1194005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57BF1CE-A85A-4F35-8BA2-0D1A379EC046}"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320129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7BF1CE-A85A-4F35-8BA2-0D1A379EC046}"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1432052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A57BF1CE-A85A-4F35-8BA2-0D1A379EC046}"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2732756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A57BF1CE-A85A-4F35-8BA2-0D1A379EC046}" type="datetimeFigureOut">
              <a:rPr lang="en-NZ" smtClean="0"/>
              <a:t>06/09/2012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2964223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A57BF1CE-A85A-4F35-8BA2-0D1A379EC046}" type="datetimeFigureOut">
              <a:rPr lang="en-NZ" smtClean="0"/>
              <a:t>06/09/2012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1039795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BF1CE-A85A-4F35-8BA2-0D1A379EC046}" type="datetimeFigureOut">
              <a:rPr lang="en-NZ" smtClean="0"/>
              <a:t>06/09/2012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3247796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BF1CE-A85A-4F35-8BA2-0D1A379EC046}"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1781426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BF1CE-A85A-4F35-8BA2-0D1A379EC046}"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312658-1A02-4891-A999-083C3C763463}" type="slidenum">
              <a:rPr lang="en-NZ" smtClean="0"/>
              <a:t>‹#›</a:t>
            </a:fld>
            <a:endParaRPr lang="en-NZ"/>
          </a:p>
        </p:txBody>
      </p:sp>
    </p:spTree>
    <p:extLst>
      <p:ext uri="{BB962C8B-B14F-4D97-AF65-F5344CB8AC3E}">
        <p14:creationId xmlns:p14="http://schemas.microsoft.com/office/powerpoint/2010/main" val="790555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BF1CE-A85A-4F35-8BA2-0D1A379EC046}" type="datetimeFigureOut">
              <a:rPr lang="en-NZ" smtClean="0"/>
              <a:t>06/09/2012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312658-1A02-4891-A999-083C3C763463}" type="slidenum">
              <a:rPr lang="en-NZ" smtClean="0"/>
              <a:t>‹#›</a:t>
            </a:fld>
            <a:endParaRPr lang="en-NZ"/>
          </a:p>
        </p:txBody>
      </p:sp>
    </p:spTree>
    <p:extLst>
      <p:ext uri="{BB962C8B-B14F-4D97-AF65-F5344CB8AC3E}">
        <p14:creationId xmlns:p14="http://schemas.microsoft.com/office/powerpoint/2010/main" val="3971327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Technology of a dystopian world like the movie Children </a:t>
            </a:r>
            <a:r>
              <a:rPr lang="en-NZ" dirty="0"/>
              <a:t>o</a:t>
            </a:r>
            <a:r>
              <a:rPr lang="en-NZ" dirty="0" smtClean="0"/>
              <a:t>f </a:t>
            </a:r>
            <a:r>
              <a:rPr lang="en-NZ" dirty="0"/>
              <a:t>M</a:t>
            </a:r>
            <a:r>
              <a:rPr lang="en-NZ" dirty="0" smtClean="0"/>
              <a:t>en</a:t>
            </a:r>
            <a:endParaRPr lang="en-NZ" dirty="0"/>
          </a:p>
        </p:txBody>
      </p:sp>
      <p:sp>
        <p:nvSpPr>
          <p:cNvPr id="4" name="Subtitle 3"/>
          <p:cNvSpPr>
            <a:spLocks noGrp="1"/>
          </p:cNvSpPr>
          <p:nvPr>
            <p:ph type="subTitle" idx="1"/>
          </p:nvPr>
        </p:nvSpPr>
        <p:spPr/>
        <p:txBody>
          <a:bodyPr/>
          <a:lstStyle/>
          <a:p>
            <a:endParaRPr lang="en-NZ"/>
          </a:p>
        </p:txBody>
      </p:sp>
    </p:spTree>
    <p:extLst>
      <p:ext uri="{BB962C8B-B14F-4D97-AF65-F5344CB8AC3E}">
        <p14:creationId xmlns:p14="http://schemas.microsoft.com/office/powerpoint/2010/main" val="681039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744"/>
          <a:stretch/>
        </p:blipFill>
        <p:spPr bwMode="auto">
          <a:xfrm>
            <a:off x="-35785" y="-24751"/>
            <a:ext cx="9219867" cy="6882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solidFill>
                  <a:schemeClr val="bg1"/>
                </a:solidFill>
              </a:rPr>
              <a:t>Billboards</a:t>
            </a:r>
            <a:endParaRPr lang="en-NZ" dirty="0">
              <a:solidFill>
                <a:schemeClr val="bg1"/>
              </a:solidFill>
            </a:endParaRPr>
          </a:p>
        </p:txBody>
      </p:sp>
      <p:sp>
        <p:nvSpPr>
          <p:cNvPr id="3" name="Content Placeholder 2"/>
          <p:cNvSpPr>
            <a:spLocks noGrp="1"/>
          </p:cNvSpPr>
          <p:nvPr>
            <p:ph idx="1"/>
          </p:nvPr>
        </p:nvSpPr>
        <p:spPr/>
        <p:txBody>
          <a:bodyPr>
            <a:normAutofit lnSpcReduction="10000"/>
          </a:bodyPr>
          <a:lstStyle/>
          <a:p>
            <a:r>
              <a:rPr lang="en-NZ" dirty="0" smtClean="0">
                <a:solidFill>
                  <a:schemeClr val="bg1"/>
                </a:solidFill>
              </a:rPr>
              <a:t>All of the billboards in </a:t>
            </a:r>
            <a:r>
              <a:rPr lang="en-NZ" dirty="0" err="1" smtClean="0">
                <a:solidFill>
                  <a:schemeClr val="bg1"/>
                </a:solidFill>
              </a:rPr>
              <a:t>CoM</a:t>
            </a:r>
            <a:r>
              <a:rPr lang="en-NZ" dirty="0" smtClean="0">
                <a:solidFill>
                  <a:schemeClr val="bg1"/>
                </a:solidFill>
              </a:rPr>
              <a:t> are still propaganda because they are trying to influence the attitude of the community towards a cause.</a:t>
            </a:r>
          </a:p>
          <a:p>
            <a:endParaRPr lang="en-NZ" dirty="0">
              <a:solidFill>
                <a:schemeClr val="bg1"/>
              </a:solidFill>
            </a:endParaRPr>
          </a:p>
          <a:p>
            <a:r>
              <a:rPr lang="en-NZ" dirty="0" smtClean="0">
                <a:solidFill>
                  <a:schemeClr val="bg1"/>
                </a:solidFill>
              </a:rPr>
              <a:t>Like this billboard which tells the citizens to report any illegal immigrants. So they can be round up so they aren’t a part of the community</a:t>
            </a:r>
            <a:endParaRPr lang="en-NZ" dirty="0">
              <a:solidFill>
                <a:schemeClr val="bg1"/>
              </a:solidFill>
            </a:endParaRPr>
          </a:p>
        </p:txBody>
      </p:sp>
    </p:spTree>
    <p:extLst>
      <p:ext uri="{BB962C8B-B14F-4D97-AF65-F5344CB8AC3E}">
        <p14:creationId xmlns:p14="http://schemas.microsoft.com/office/powerpoint/2010/main" val="611969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20" t="15448" r="12860" b="14871"/>
          <a:stretch/>
        </p:blipFill>
        <p:spPr bwMode="auto">
          <a:xfrm>
            <a:off x="4547657" y="1244008"/>
            <a:ext cx="4596344" cy="561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t>Billboards</a:t>
            </a:r>
            <a:endParaRPr lang="en-NZ" dirty="0"/>
          </a:p>
        </p:txBody>
      </p:sp>
      <p:sp>
        <p:nvSpPr>
          <p:cNvPr id="3" name="Content Placeholder 2"/>
          <p:cNvSpPr>
            <a:spLocks noGrp="1"/>
          </p:cNvSpPr>
          <p:nvPr>
            <p:ph idx="1"/>
          </p:nvPr>
        </p:nvSpPr>
        <p:spPr>
          <a:xfrm>
            <a:off x="457201" y="1166018"/>
            <a:ext cx="4090455" cy="4567237"/>
          </a:xfrm>
        </p:spPr>
        <p:txBody>
          <a:bodyPr>
            <a:noAutofit/>
          </a:bodyPr>
          <a:lstStyle/>
          <a:p>
            <a:r>
              <a:rPr lang="en-NZ" sz="2400" dirty="0" smtClean="0"/>
              <a:t>This billboard shows that pets have taken over the role of children because animals still have the ability to reproduce. They have become significant to the people in communities, and the world therefore they are pampered and treated as though they are children. The spring collection is an example of this, with the animals having there own clothing range.</a:t>
            </a:r>
            <a:endParaRPr lang="en-NZ" sz="2400" dirty="0"/>
          </a:p>
        </p:txBody>
      </p:sp>
    </p:spTree>
    <p:extLst>
      <p:ext uri="{BB962C8B-B14F-4D97-AF65-F5344CB8AC3E}">
        <p14:creationId xmlns:p14="http://schemas.microsoft.com/office/powerpoint/2010/main" val="41411418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a:t>
            </a:r>
            <a:r>
              <a:rPr lang="en-NZ" dirty="0" smtClean="0"/>
              <a:t>echnology</a:t>
            </a:r>
            <a:endParaRPr lang="en-NZ" dirty="0"/>
          </a:p>
        </p:txBody>
      </p:sp>
      <p:sp>
        <p:nvSpPr>
          <p:cNvPr id="3" name="Content Placeholder 2"/>
          <p:cNvSpPr>
            <a:spLocks noGrp="1"/>
          </p:cNvSpPr>
          <p:nvPr>
            <p:ph idx="1"/>
          </p:nvPr>
        </p:nvSpPr>
        <p:spPr/>
        <p:txBody>
          <a:bodyPr/>
          <a:lstStyle/>
          <a:p>
            <a:r>
              <a:rPr lang="en-NZ" dirty="0" smtClean="0"/>
              <a:t>The technology in the film has not advanced that much from todays technology to the year 2027. The lack of advancement in technology could be due to the decreasing numbers of people in the technology industry.  Another reason </a:t>
            </a:r>
            <a:r>
              <a:rPr lang="en-NZ" smtClean="0"/>
              <a:t>might be, </a:t>
            </a:r>
            <a:r>
              <a:rPr lang="en-NZ" dirty="0" smtClean="0"/>
              <a:t>why advance the technology if the world </a:t>
            </a:r>
            <a:r>
              <a:rPr lang="en-NZ" smtClean="0"/>
              <a:t>is going to end.</a:t>
            </a:r>
            <a:endParaRPr lang="en-NZ" dirty="0"/>
          </a:p>
        </p:txBody>
      </p:sp>
    </p:spTree>
    <p:extLst>
      <p:ext uri="{BB962C8B-B14F-4D97-AF65-F5344CB8AC3E}">
        <p14:creationId xmlns:p14="http://schemas.microsoft.com/office/powerpoint/2010/main" val="2550798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Technology – In car</a:t>
            </a:r>
            <a:endParaRPr lang="en-NZ" dirty="0"/>
          </a:p>
        </p:txBody>
      </p:sp>
      <p:sp>
        <p:nvSpPr>
          <p:cNvPr id="3" name="Content Placeholder 2"/>
          <p:cNvSpPr>
            <a:spLocks noGrp="1"/>
          </p:cNvSpPr>
          <p:nvPr>
            <p:ph idx="1"/>
          </p:nvPr>
        </p:nvSpPr>
        <p:spPr>
          <a:xfrm>
            <a:off x="457200" y="1600201"/>
            <a:ext cx="8229600" cy="2947018"/>
          </a:xfrm>
        </p:spPr>
        <p:txBody>
          <a:bodyPr>
            <a:normAutofit lnSpcReduction="10000"/>
          </a:bodyPr>
          <a:lstStyle/>
          <a:p>
            <a:r>
              <a:rPr lang="en-NZ" dirty="0" smtClean="0"/>
              <a:t>Throughout the film we noticed that the dashboard of the cars today had been changed to a hud. This allowed full view maximising safety to reduce the human death rate because of the decreasing population of the human species. </a:t>
            </a:r>
            <a:endParaRPr lang="en-NZ" dirty="0"/>
          </a:p>
        </p:txBody>
      </p:sp>
      <p:pic>
        <p:nvPicPr>
          <p:cNvPr id="1026" name="Picture 2" descr="http://hefel.files.wordpress.com/2008/01/2007toyotacorolla20096658-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468141"/>
            <a:ext cx="3162323" cy="199226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English\car shot.JPG"/>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t="43877" b="21879"/>
          <a:stretch/>
        </p:blipFill>
        <p:spPr bwMode="auto">
          <a:xfrm>
            <a:off x="5004048" y="4547218"/>
            <a:ext cx="3591213" cy="1834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097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229</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Technology of a dystopian world like the movie Children of Men</vt:lpstr>
      <vt:lpstr>Billboards</vt:lpstr>
      <vt:lpstr>Billboards</vt:lpstr>
      <vt:lpstr>Technology</vt:lpstr>
      <vt:lpstr>Technology – In car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of a dystopian world like the movie children of men</dc:title>
  <dc:creator>Manahi Waikai</dc:creator>
  <cp:lastModifiedBy>Windows User</cp:lastModifiedBy>
  <cp:revision>8</cp:revision>
  <dcterms:created xsi:type="dcterms:W3CDTF">2012-09-04T21:55:44Z</dcterms:created>
  <dcterms:modified xsi:type="dcterms:W3CDTF">2012-09-05T23:37:22Z</dcterms:modified>
</cp:coreProperties>
</file>